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9" r:id="rId2"/>
    <p:sldId id="256" r:id="rId3"/>
    <p:sldId id="257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571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CB55F-D8F7-403E-8FEE-B44242D03D8D}" type="datetimeFigureOut">
              <a:rPr lang="ru-RU" smtClean="0"/>
              <a:pPr/>
              <a:t>02.03.2015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F2218-56AB-4011-8F41-A08C8034DA1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F2218-56AB-4011-8F41-A08C8034DA16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02.03.2015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4528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                        участник  акции: </a:t>
            </a:r>
          </a:p>
          <a:p>
            <a:pPr>
              <a:buNone/>
            </a:pPr>
            <a:r>
              <a:rPr lang="ru-RU" b="1" dirty="0" smtClean="0"/>
              <a:t>                                     </a:t>
            </a:r>
            <a:r>
              <a:rPr lang="ru-RU" b="1" dirty="0" err="1" smtClean="0"/>
              <a:t>Черномердина</a:t>
            </a:r>
            <a:r>
              <a:rPr lang="ru-RU" b="1" dirty="0" smtClean="0"/>
              <a:t> Алена </a:t>
            </a:r>
          </a:p>
          <a:p>
            <a:pPr>
              <a:buNone/>
            </a:pPr>
            <a:r>
              <a:rPr lang="ru-RU" dirty="0" smtClean="0"/>
              <a:t>                                    учащаяся 5 «А» класса</a:t>
            </a:r>
          </a:p>
          <a:p>
            <a:pPr>
              <a:buNone/>
            </a:pPr>
            <a:r>
              <a:rPr lang="ru-RU" dirty="0" smtClean="0"/>
              <a:t>                                    МОУ «СОШ №14 города Пугачева </a:t>
            </a:r>
          </a:p>
          <a:p>
            <a:pPr>
              <a:buNone/>
            </a:pPr>
            <a:r>
              <a:rPr lang="ru-RU" dirty="0" smtClean="0"/>
              <a:t>                                    имени П.А. Столыпина» </a:t>
            </a:r>
          </a:p>
          <a:p>
            <a:pPr>
              <a:buNone/>
            </a:pPr>
            <a:r>
              <a:rPr lang="ru-RU" dirty="0" smtClean="0"/>
              <a:t>                              </a:t>
            </a:r>
          </a:p>
          <a:p>
            <a:pPr>
              <a:buNone/>
            </a:pPr>
            <a:r>
              <a:rPr lang="ru-RU" dirty="0" smtClean="0"/>
              <a:t>                                  февраль 2015 год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276468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Районная патриотическая акция «Дорогая реликвия», посвященная 70-летию Великой Победы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0" y="3857628"/>
            <a:ext cx="5429288" cy="2571768"/>
          </a:xfrm>
        </p:spPr>
        <p:txBody>
          <a:bodyPr>
            <a:normAutofit lnSpcReduction="10000"/>
          </a:bodyPr>
          <a:lstStyle/>
          <a:p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Этот документ принадлежит нашей родственнице Клавдии Кузьминичне Курицыной(Губарьковой) 03.02.1937года рождения, дочери погибшего </a:t>
            </a:r>
          </a:p>
          <a:p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Кузьмы Федоровича Губарькова</a:t>
            </a:r>
            <a:r>
              <a:rPr lang="ru-RU" sz="2400" b="1" i="1" dirty="0" smtClean="0">
                <a:solidFill>
                  <a:schemeClr val="tx1"/>
                </a:solidFill>
              </a:rPr>
              <a:t>.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8992" y="2130425"/>
            <a:ext cx="5029208" cy="151288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img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57166"/>
            <a:ext cx="2834640" cy="4700016"/>
          </a:xfrm>
          <a:prstGeom prst="rect">
            <a:avLst/>
          </a:prstGeom>
        </p:spPr>
      </p:pic>
      <p:pic>
        <p:nvPicPr>
          <p:cNvPr id="5" name="Рисунок 4" descr="img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285728"/>
            <a:ext cx="5423564" cy="3354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6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Кузьма Федорович Губарьков был призван на фронт в 1943 г. Из села Камелик Пугачёвского района Саратовской области. В том же году он погиб. Похоронку получила его жена Евдокия Никитовна Губарькова 14.02.1910 года рождения.</a:t>
            </a:r>
          </a:p>
          <a:p>
            <a:pPr algn="just">
              <a:buNone/>
            </a:pPr>
            <a:r>
              <a:rPr lang="ru-RU" sz="26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Похоронен Кузьма Федорович Губарьков в братской могиле под городом Киев. Его старший сын Иван 1930 года рождения побывал на месте захоронения в 1972 году.</a:t>
            </a:r>
          </a:p>
          <a:p>
            <a:pPr algn="just">
              <a:buNone/>
            </a:pPr>
            <a:r>
              <a:rPr lang="ru-RU" sz="26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Эта реликвия дорога всем нам, как память. Память о всех тех кто отдал жизнь за мир на нашей земле.</a:t>
            </a:r>
          </a:p>
          <a:p>
            <a:pPr algn="just">
              <a:buNone/>
            </a:pPr>
            <a:r>
              <a:rPr lang="ru-RU" sz="26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Внуки и правнуки Кузьмы Федоровича гордятся своим дедушкой.</a:t>
            </a:r>
            <a:endParaRPr lang="ru-RU" sz="2600" i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204</TotalTime>
  <Words>161</Words>
  <Application>Microsoft Office PowerPoint</Application>
  <PresentationFormat>Экран (4:3)</PresentationFormat>
  <Paragraphs>15</Paragraphs>
  <Slides>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Бумажная</vt:lpstr>
      <vt:lpstr>Районная патриотическая акция «Дорогая реликвия», посвященная 70-летию Великой Победы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Алёна</dc:creator>
  <cp:lastModifiedBy>ЦРТДЮ</cp:lastModifiedBy>
  <cp:revision>24</cp:revision>
  <dcterms:created xsi:type="dcterms:W3CDTF">2015-01-18T17:13:10Z</dcterms:created>
  <dcterms:modified xsi:type="dcterms:W3CDTF">2015-03-02T10:02:24Z</dcterms:modified>
</cp:coreProperties>
</file>